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0" r:id="rId1"/>
    <p:sldMasterId id="2147483888" r:id="rId2"/>
    <p:sldMasterId id="2147483876" r:id="rId3"/>
    <p:sldMasterId id="2147483664" r:id="rId4"/>
    <p:sldMasterId id="2147483688" r:id="rId5"/>
  </p:sldMasterIdLst>
  <p:notesMasterIdLst>
    <p:notesMasterId r:id="rId9"/>
  </p:notesMasterIdLst>
  <p:handoutMasterIdLst>
    <p:handoutMasterId r:id="rId10"/>
  </p:handoutMasterIdLst>
  <p:sldIdLst>
    <p:sldId id="364" r:id="rId6"/>
    <p:sldId id="365" r:id="rId7"/>
    <p:sldId id="368" r:id="rId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585A"/>
    <a:srgbClr val="005DAA"/>
    <a:srgbClr val="FF7600"/>
    <a:srgbClr val="D91B5C"/>
    <a:srgbClr val="872175"/>
    <a:srgbClr val="009999"/>
    <a:srgbClr val="00AEEF"/>
    <a:srgbClr val="01B4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2589"/>
    <p:restoredTop sz="94674"/>
  </p:normalViewPr>
  <p:slideViewPr>
    <p:cSldViewPr>
      <p:cViewPr varScale="1">
        <p:scale>
          <a:sx n="108" d="100"/>
          <a:sy n="108" d="100"/>
        </p:scale>
        <p:origin x="1878" y="108"/>
      </p:cViewPr>
      <p:guideLst>
        <p:guide orient="horz" pos="2160"/>
        <p:guide pos="2880"/>
      </p:guideLst>
    </p:cSldViewPr>
  </p:slideViewPr>
  <p:outlineViewPr>
    <p:cViewPr>
      <p:scale>
        <a:sx n="75" d="100"/>
        <a:sy n="75" d="100"/>
      </p:scale>
      <p:origin x="784" y="162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59" d="100"/>
          <a:sy n="159" d="100"/>
        </p:scale>
        <p:origin x="-6480" y="-10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Arial" charset="0"/>
                <a:ea typeface="ヒラギノ角ゴ Pro W3" charset="-128"/>
              </a:defRPr>
            </a:lvl1pPr>
          </a:lstStyle>
          <a:p>
            <a:pPr>
              <a:defRPr/>
            </a:pPr>
            <a:fld id="{CA8A6571-C9C0-4E1B-9EE4-4E3A193328F5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Arial" charset="0"/>
                <a:ea typeface="ヒラギノ角ゴ Pro W3" charset="-128"/>
              </a:defRPr>
            </a:lvl1pPr>
          </a:lstStyle>
          <a:p>
            <a:pPr>
              <a:defRPr/>
            </a:pPr>
            <a:fld id="{6A7603A7-C407-4DA4-9B56-04665DDC9A51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AEEF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AEEF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703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C75FA-D189-4FFF-8EF6-1627304B63CB}" type="datetimeFigureOut">
              <a:rPr lang="nb-NO"/>
              <a:pPr>
                <a:defRPr/>
              </a:pPr>
              <a:t>12.03.2017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82970-5523-4777-ABEC-E6DB4161AE5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840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2BB88-B789-4519-BDA0-60C24E43902C}" type="datetimeFigureOut">
              <a:rPr lang="nb-NO"/>
              <a:pPr>
                <a:defRPr/>
              </a:pPr>
              <a:t>12.03.2017</a:t>
            </a:fld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9593F-8B19-4270-A119-F8CDF268016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2684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27993-DDC8-4DEB-B03E-A0FA078B89C5}" type="datetimeFigureOut">
              <a:rPr lang="nb-NO"/>
              <a:pPr>
                <a:defRPr/>
              </a:pPr>
              <a:t>12.03.2017</a:t>
            </a:fld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918B6-BFB6-418C-8F7B-2540A0310CC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9479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59DD2-D159-43DD-8977-FA6999236ED2}" type="datetimeFigureOut">
              <a:rPr lang="nb-NO"/>
              <a:pPr>
                <a:defRPr/>
              </a:pPr>
              <a:t>12.03.2017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4E7E1-49D8-49D9-9BA7-1CD75A9A290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68272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6ECA1-5EF4-42C4-BC6B-E9E472FB41EF}" type="datetimeFigureOut">
              <a:rPr lang="nb-NO"/>
              <a:pPr>
                <a:defRPr/>
              </a:pPr>
              <a:t>12.03.2017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EA9E2-80A0-49B6-A3F3-5552945356C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93444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ADEF8-03F1-41D1-8B7C-62E09EA42D7B}" type="datetimeFigureOut">
              <a:rPr lang="nb-NO"/>
              <a:pPr>
                <a:defRPr/>
              </a:pPr>
              <a:t>12.03.2017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2CE64-8F00-4D22-ADA2-7DF15D66645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400889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20C7F-5EE5-43E5-9D72-DAE5A9280463}" type="datetimeFigureOut">
              <a:rPr lang="nb-NO"/>
              <a:pPr>
                <a:defRPr/>
              </a:pPr>
              <a:t>12.03.2017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08A11-CDBD-4C98-BE36-9C8C7F7FCCC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81742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3A651-114A-4CF5-8639-D5A0C89819C5}" type="datetimeFigureOut">
              <a:rPr lang="nb-NO"/>
              <a:pPr>
                <a:defRPr/>
              </a:pPr>
              <a:t>12.03.2017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DE0F7-EA33-4BF1-A906-B39FDF49D48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838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595DD-D2D8-4516-B47E-C175DDA26559}" type="datetimeFigureOut">
              <a:rPr lang="nb-NO"/>
              <a:pPr>
                <a:defRPr/>
              </a:pPr>
              <a:t>12.03.2017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705EC-1DA7-48BE-AAB3-DE107A0D30E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74464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5D8A6-7F7E-4BD5-B663-F82C4C9A82B7}" type="datetimeFigureOut">
              <a:rPr lang="nb-NO"/>
              <a:pPr>
                <a:defRPr/>
              </a:pPr>
              <a:t>12.03.2017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C5642-4B77-47D9-8D94-E0A0B35561C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3573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5DAA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5DAA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5509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AD59E-E798-40AA-853C-99AC2989B678}" type="datetimeFigureOut">
              <a:rPr lang="nb-NO"/>
              <a:pPr>
                <a:defRPr/>
              </a:pPr>
              <a:t>12.03.2017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0DA4C-E4F2-4AD5-883D-227FA069EDC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86966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18ED5-5001-489E-A1A5-AB4CD32A31AC}" type="datetimeFigureOut">
              <a:rPr lang="nb-NO"/>
              <a:pPr>
                <a:defRPr/>
              </a:pPr>
              <a:t>12.03.2017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F077B-D86B-4B11-8FE7-0F6A2BC43FC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52794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7F128-FFC7-4410-BED8-6EC975CC4984}" type="datetimeFigureOut">
              <a:rPr lang="nb-NO"/>
              <a:pPr>
                <a:defRPr/>
              </a:pPr>
              <a:t>12.03.2017</a:t>
            </a:fld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35E99-D2C0-415D-AA8E-402DB28ED53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53886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3EE09-5868-4882-BF9F-A557C2C8F891}" type="datetimeFigureOut">
              <a:rPr lang="nb-NO"/>
              <a:pPr>
                <a:defRPr/>
              </a:pPr>
              <a:t>12.03.2017</a:t>
            </a:fld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E2510-1A06-493A-99C5-ECD363A23CB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36755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5D992-5AE5-47D2-8541-E6F9FA9703E8}" type="datetimeFigureOut">
              <a:rPr lang="nb-NO"/>
              <a:pPr>
                <a:defRPr/>
              </a:pPr>
              <a:t>12.03.2017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904C8-C988-4CD9-85DC-AF886FD63DA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33221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51DC8-89A4-40BA-8926-818C6ED03D5A}" type="datetimeFigureOut">
              <a:rPr lang="nb-NO"/>
              <a:pPr>
                <a:defRPr/>
              </a:pPr>
              <a:t>12.03.2017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2218D-B581-4D32-A01E-A56811052B6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01648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B0736-BB2C-45BD-AAD1-ACB09F47514F}" type="datetimeFigureOut">
              <a:rPr lang="nb-NO"/>
              <a:pPr>
                <a:defRPr/>
              </a:pPr>
              <a:t>12.03.2017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75191-DA1A-432C-9E37-9CB59E6B938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54619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24084-6420-4128-A850-9F09D7762267}" type="datetimeFigureOut">
              <a:rPr lang="nb-NO"/>
              <a:pPr>
                <a:defRPr/>
              </a:pPr>
              <a:t>12.03.2017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33C95-DB2C-4937-993E-6BAC879A522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95519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/>
            <a:endParaRPr lang="nb-NO" altLang="nb-NO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848543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/>
            <a:endParaRPr lang="nb-NO" altLang="nb-NO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19456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tx2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1070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/>
            <a:endParaRPr lang="nb-NO" altLang="nb-NO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381783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/>
            <a:endParaRPr lang="nb-NO" altLang="nb-NO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386842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/>
            <a:endParaRPr lang="nb-NO" altLang="nb-NO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139042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>
                    <a:lumMod val="85000"/>
                  </a:schemeClr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8208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4206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57360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1976056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17124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184405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Georgia"/>
                <a:cs typeface="Georgia"/>
              </a:defRPr>
            </a:lvl1pPr>
            <a:lvl2pPr>
              <a:defRPr sz="2800">
                <a:latin typeface="Georgia"/>
                <a:cs typeface="Georgia"/>
              </a:defRPr>
            </a:lvl2pPr>
            <a:lvl3pPr>
              <a:defRPr sz="2400">
                <a:latin typeface="Georgia"/>
                <a:cs typeface="Georgia"/>
              </a:defRPr>
            </a:lvl3pPr>
            <a:lvl4pPr>
              <a:defRPr sz="2000">
                <a:latin typeface="Georgia"/>
                <a:cs typeface="Georgia"/>
              </a:defRPr>
            </a:lvl4pPr>
            <a:lvl5pPr>
              <a:defRPr sz="2000">
                <a:latin typeface="Georgia"/>
                <a:cs typeface="Georgi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4123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3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3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52948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338731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956328"/>
      </p:ext>
    </p:extLst>
  </p:cSld>
  <p:clrMapOvr>
    <a:masterClrMapping/>
  </p:clrMapOvr>
  <p:transition spd="slow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9687734"/>
      </p:ext>
    </p:extLst>
  </p:cSld>
  <p:clrMapOvr>
    <a:masterClrMapping/>
  </p:clrMapOvr>
  <p:transition spd="slow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45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/>
            <a:endParaRPr lang="nb-NO" altLang="nb-NO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78444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45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/>
            <a:endParaRPr lang="nb-NO" altLang="nb-NO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81004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45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/>
            <a:endParaRPr lang="nb-NO" altLang="nb-NO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40051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45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/>
            <a:endParaRPr lang="nb-NO" altLang="nb-NO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38406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45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/>
            <a:endParaRPr lang="nb-NO" altLang="nb-NO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8275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311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6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6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560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65283-092E-439E-929F-D0E937735E77}" type="datetimeFigureOut">
              <a:rPr lang="nb-NO"/>
              <a:pPr>
                <a:defRPr/>
              </a:pPr>
              <a:t>12.03.2017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4DB71-4DDA-416F-A6C0-3F2B849EDA9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6608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BB427-BD93-4F91-9896-0022CD0C7951}" type="datetimeFigureOut">
              <a:rPr lang="nb-NO"/>
              <a:pPr>
                <a:defRPr/>
              </a:pPr>
              <a:t>12.03.2017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B2997-75F4-4DD9-8219-F911A8FCDBE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03563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4A9E9-EA41-4121-A356-5FC498102969}" type="datetimeFigureOut">
              <a:rPr lang="nb-NO"/>
              <a:pPr>
                <a:defRPr/>
              </a:pPr>
              <a:t>12.03.2017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B1B8A-56E5-40F3-BE7C-95B8C0CC88E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01633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2E008-7C69-4DAD-9719-D97A5E2B1B5C}" type="datetimeFigureOut">
              <a:rPr lang="nb-NO"/>
              <a:pPr>
                <a:defRPr/>
              </a:pPr>
              <a:t>12.03.2017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3BBD7-8113-4C4F-BAF6-9EC4899FD49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3465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9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45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6E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27" name="Picture 4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52400"/>
            <a:ext cx="3124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Bilde 4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145213"/>
            <a:ext cx="2355850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tittelstil</a:t>
            </a:r>
          </a:p>
        </p:txBody>
      </p:sp>
      <p:sp>
        <p:nvSpPr>
          <p:cNvPr id="33795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Arial" charset="0"/>
                <a:ea typeface="ヒラギノ角ゴ Pro W3" charset="-128"/>
              </a:defRPr>
            </a:lvl1pPr>
          </a:lstStyle>
          <a:p>
            <a:pPr>
              <a:defRPr/>
            </a:pPr>
            <a:fld id="{7F32FBF4-8FB4-45E2-BF3C-BE45ADE3B4C1}" type="datetimeFigureOut">
              <a:rPr lang="nb-NO"/>
              <a:pPr>
                <a:defRPr/>
              </a:pPr>
              <a:t>12.03.2017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Arial" charset="0"/>
                <a:ea typeface="ヒラギノ角ゴ Pro W3" charset="-128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latin typeface="Arial" charset="0"/>
                <a:ea typeface="ヒラギノ角ゴ Pro W3" charset="-128"/>
              </a:defRPr>
            </a:lvl1pPr>
          </a:lstStyle>
          <a:p>
            <a:pPr>
              <a:defRPr/>
            </a:pPr>
            <a:fld id="{94C3ACEC-E5E6-4492-B612-70EEE931547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tittelstil</a:t>
            </a:r>
          </a:p>
        </p:txBody>
      </p:sp>
      <p:sp>
        <p:nvSpPr>
          <p:cNvPr id="34819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Arial" charset="0"/>
                <a:ea typeface="ヒラギノ角ゴ Pro W3" charset="-128"/>
              </a:defRPr>
            </a:lvl1pPr>
          </a:lstStyle>
          <a:p>
            <a:pPr>
              <a:defRPr/>
            </a:pPr>
            <a:fld id="{EF9FE424-AEFA-4D66-8BE1-D5EA4B2BB6C8}" type="datetimeFigureOut">
              <a:rPr lang="nb-NO"/>
              <a:pPr>
                <a:defRPr/>
              </a:pPr>
              <a:t>12.03.2017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Arial" charset="0"/>
                <a:ea typeface="ヒラギノ角ゴ Pro W3" charset="-128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latin typeface="Arial" charset="0"/>
                <a:ea typeface="ヒラギノ角ゴ Pro W3" charset="-128"/>
              </a:defRPr>
            </a:lvl1pPr>
          </a:lstStyle>
          <a:p>
            <a:pPr>
              <a:defRPr/>
            </a:pPr>
            <a:fld id="{B9F2ECC1-90C0-46D8-A330-4075B269155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086600" y="6477000"/>
            <a:ext cx="1600200" cy="1381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r">
              <a:defRPr/>
            </a:pPr>
            <a:r>
              <a:rPr lang="en-US" altLang="x-none" sz="900">
                <a:solidFill>
                  <a:srgbClr val="BCBDC0"/>
                </a:solidFill>
                <a:latin typeface="Arial Narrow" charset="0"/>
              </a:rPr>
              <a:t>TITLE  |  </a:t>
            </a:r>
            <a:fld id="{A6CFF811-733D-4073-80D0-5F7EFD8E1646}" type="slidenum">
              <a:rPr lang="en-US" altLang="x-none" sz="900" smtClean="0">
                <a:solidFill>
                  <a:srgbClr val="BCBDC0"/>
                </a:solidFill>
                <a:latin typeface="Arial Narrow" charset="0"/>
              </a:rPr>
              <a:pPr algn="r">
                <a:defRPr/>
              </a:pPr>
              <a:t>‹#›</a:t>
            </a:fld>
            <a:r>
              <a:rPr lang="en-US" altLang="x-none" sz="900">
                <a:solidFill>
                  <a:srgbClr val="BCBDC0"/>
                </a:solidFill>
                <a:latin typeface="Arial Narrow" charset="0"/>
              </a:rPr>
              <a:t>  </a:t>
            </a:r>
            <a:endParaRPr lang="en-US" altLang="x-none" sz="900">
              <a:solidFill>
                <a:srgbClr val="958D85"/>
              </a:solidFill>
              <a:latin typeface="Arial Narrow" charset="0"/>
            </a:endParaRPr>
          </a:p>
        </p:txBody>
      </p:sp>
      <p:pic>
        <p:nvPicPr>
          <p:cNvPr id="2051" name="Bilde 3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75388"/>
            <a:ext cx="1720850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  <p:sldLayoutId id="2147483946" r:id="rId12"/>
    <p:sldLayoutId id="2147483947" r:id="rId13"/>
    <p:sldLayoutId id="2147483953" r:id="rId14"/>
    <p:sldLayoutId id="2147483954" r:id="rId15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62800" y="6477000"/>
            <a:ext cx="1524000" cy="1381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r">
              <a:defRPr/>
            </a:pPr>
            <a:r>
              <a:rPr lang="en-US" altLang="x-none" sz="900">
                <a:solidFill>
                  <a:srgbClr val="BCBDC0"/>
                </a:solidFill>
                <a:latin typeface="Arial Narrow" charset="0"/>
              </a:rPr>
              <a:t>TITLE |  </a:t>
            </a:r>
            <a:fld id="{CC80102D-A49C-424B-8C6E-36E068F3EEEA}" type="slidenum">
              <a:rPr lang="en-US" altLang="x-none" sz="900" smtClean="0">
                <a:solidFill>
                  <a:srgbClr val="BCBDC0"/>
                </a:solidFill>
                <a:latin typeface="Arial Narrow" charset="0"/>
              </a:rPr>
              <a:pPr algn="r">
                <a:defRPr/>
              </a:pPr>
              <a:t>‹#›</a:t>
            </a:fld>
            <a:r>
              <a:rPr lang="en-US" altLang="x-none" sz="900">
                <a:solidFill>
                  <a:srgbClr val="BCBDC0"/>
                </a:solidFill>
                <a:latin typeface="Arial Narrow" charset="0"/>
              </a:rPr>
              <a:t>  </a:t>
            </a:r>
            <a:endParaRPr lang="en-US" altLang="x-none" sz="900">
              <a:solidFill>
                <a:srgbClr val="958D85"/>
              </a:solidFill>
              <a:latin typeface="Arial Narrow" charset="0"/>
            </a:endParaRPr>
          </a:p>
        </p:txBody>
      </p:sp>
      <p:pic>
        <p:nvPicPr>
          <p:cNvPr id="8195" name="Bilde 3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3" y="6275388"/>
            <a:ext cx="1720850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 bwMode="auto">
          <a:effectLst>
            <a:outerShdw blurRad="57150" dist="508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endParaRPr lang="nb-NO" altLang="nb-NO">
              <a:latin typeface="Arial Narrow" panose="020B0606020202030204" pitchFamily="34" charset="0"/>
            </a:endParaRPr>
          </a:p>
        </p:txBody>
      </p:sp>
      <p:sp>
        <p:nvSpPr>
          <p:cNvPr id="17410" name="Undertittel 2"/>
          <p:cNvSpPr>
            <a:spLocks noGrp="1"/>
          </p:cNvSpPr>
          <p:nvPr>
            <p:ph type="subTitle" idx="1"/>
          </p:nvPr>
        </p:nvSpPr>
        <p:spPr bwMode="auto">
          <a:xfrm>
            <a:off x="533400" y="4611688"/>
            <a:ext cx="6400800" cy="9509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endParaRPr lang="nb-NO" altLang="nb-NO"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tel 1"/>
          <p:cNvSpPr>
            <a:spLocks noGrp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endParaRPr lang="nb-NO" altLang="nb-NO"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Bil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82562"/>
            <a:ext cx="1295400" cy="752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457200" y="457200"/>
            <a:ext cx="87630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bg1"/>
                </a:solidFill>
                <a:latin typeface="Arial Narrow"/>
                <a:ea typeface="MS PGothic" panose="020B0600070205080204" pitchFamily="34" charset="-128"/>
                <a:cs typeface="Arial Narrow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altLang="nb-NO" sz="2400" b="1" dirty="0">
                <a:latin typeface="Arial Narrow" panose="020B0606020202030204" pitchFamily="34" charset="0"/>
              </a:rPr>
              <a:t>Nye </a:t>
            </a:r>
            <a:r>
              <a:rPr lang="en-US" altLang="nb-NO" sz="2400" b="1" dirty="0" err="1">
                <a:latin typeface="Arial Narrow" panose="020B0606020202030204" pitchFamily="34" charset="0"/>
              </a:rPr>
              <a:t>tilbud</a:t>
            </a:r>
            <a:endParaRPr lang="en-US" altLang="nb-NO" sz="2400" b="1" dirty="0">
              <a:latin typeface="Arial Narrow" panose="020B0606020202030204" pitchFamily="34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1" y="1210082"/>
            <a:ext cx="8534400" cy="4962118"/>
          </a:xfrm>
        </p:spPr>
        <p:txBody>
          <a:bodyPr lIns="0" tIns="0" rIns="0" bIns="0"/>
          <a:lstStyle/>
          <a:p>
            <a:pPr marL="114300" indent="0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None/>
              <a:defRPr/>
            </a:pPr>
            <a:r>
              <a:rPr lang="en-US" sz="2000" b="1" dirty="0" err="1">
                <a:solidFill>
                  <a:srgbClr val="005DAA"/>
                </a:solidFill>
                <a:ea typeface="+mn-ea"/>
              </a:rPr>
              <a:t>Overskrift</a:t>
            </a:r>
            <a:endParaRPr lang="en-US" sz="2000" b="1" dirty="0">
              <a:solidFill>
                <a:srgbClr val="005DAA"/>
              </a:solidFill>
              <a:ea typeface="+mn-ea"/>
            </a:endParaRPr>
          </a:p>
          <a:p>
            <a:pPr marL="400050" indent="-285750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defRPr/>
            </a:pPr>
            <a:r>
              <a:rPr lang="en-US" sz="1800" dirty="0" err="1">
                <a:ea typeface="+mn-ea"/>
              </a:rPr>
              <a:t>Tekst</a:t>
            </a:r>
            <a:endParaRPr lang="en-US" sz="1800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04403150"/>
      </p:ext>
    </p:extLst>
  </p:cSld>
  <p:clrMapOvr>
    <a:masterClrMapping/>
  </p:clrMapOvr>
</p:sld>
</file>

<file path=ppt/theme/theme1.xml><?xml version="1.0" encoding="utf-8"?>
<a:theme xmlns:a="http://schemas.openxmlformats.org/drawingml/2006/main" name="Communications_white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Egendefinert utform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Egendefinert utform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2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19002</TotalTime>
  <Words>4</Words>
  <Application>Microsoft Office PowerPoint</Application>
  <PresentationFormat>Skjermfremvisning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8</vt:i4>
      </vt:variant>
      <vt:variant>
        <vt:lpstr>Tema</vt:lpstr>
      </vt:variant>
      <vt:variant>
        <vt:i4>5</vt:i4>
      </vt:variant>
      <vt:variant>
        <vt:lpstr>Lysbildetitler</vt:lpstr>
      </vt:variant>
      <vt:variant>
        <vt:i4>3</vt:i4>
      </vt:variant>
    </vt:vector>
  </HeadingPairs>
  <TitlesOfParts>
    <vt:vector size="16" baseType="lpstr">
      <vt:lpstr>MS PGothic</vt:lpstr>
      <vt:lpstr>MS PGothic</vt:lpstr>
      <vt:lpstr>Arial</vt:lpstr>
      <vt:lpstr>Arial Narrow</vt:lpstr>
      <vt:lpstr>Calibri</vt:lpstr>
      <vt:lpstr>Calibri Light</vt:lpstr>
      <vt:lpstr>Georgia</vt:lpstr>
      <vt:lpstr>ヒラギノ角ゴ Pro W3</vt:lpstr>
      <vt:lpstr>Communications_white</vt:lpstr>
      <vt:lpstr>1_Egendefinert utforming</vt:lpstr>
      <vt:lpstr>Egendefinert utforming</vt:lpstr>
      <vt:lpstr>Custom Design</vt:lpstr>
      <vt:lpstr>2_Custom Design</vt:lpstr>
      <vt:lpstr>PowerPoint-presentasjon</vt:lpstr>
      <vt:lpstr>PowerPoint-presentasjon</vt:lpstr>
      <vt:lpstr>PowerPoint-presentasjon</vt:lpstr>
    </vt:vector>
  </TitlesOfParts>
  <Company>Rotary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 WS-06</dc:creator>
  <cp:lastModifiedBy>Yvona Holbein</cp:lastModifiedBy>
  <cp:revision>627</cp:revision>
  <cp:lastPrinted>2013-04-11T19:55:04Z</cp:lastPrinted>
  <dcterms:created xsi:type="dcterms:W3CDTF">2010-04-16T20:11:30Z</dcterms:created>
  <dcterms:modified xsi:type="dcterms:W3CDTF">2017-03-12T06:58:20Z</dcterms:modified>
</cp:coreProperties>
</file>